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2FFF8D"/>
    <a:srgbClr val="FFFF66"/>
    <a:srgbClr val="23675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9821" autoAdjust="0"/>
  </p:normalViewPr>
  <p:slideViewPr>
    <p:cSldViewPr>
      <p:cViewPr>
        <p:scale>
          <a:sx n="76" d="100"/>
          <a:sy n="76" d="100"/>
        </p:scale>
        <p:origin x="-155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FB180-36E5-4CDF-9025-9FBF73C62505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B225-4F1A-4D30-A368-221E17C9121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35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DB225-4F1A-4D30-A368-221E17C9121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C90D-05D3-44BA-B897-7F6293F3D6C0}" type="datetimeFigureOut">
              <a:rPr lang="it-IT" smtClean="0"/>
              <a:pPr/>
              <a:t>24/09/18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A8CE-D1FF-4EB8-AA03-56D4DD7BFDC9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1124744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TITOLO</a:t>
            </a:r>
            <a:endParaRPr lang="it-IT" sz="60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STUDENTI				RELATORE</a:t>
            </a:r>
          </a:p>
          <a:p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XXXXXXX                                                                  XXXXXX</a:t>
            </a:r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XXXXXXX</a:t>
            </a:r>
          </a:p>
          <a:p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XXXXXXX</a:t>
            </a:r>
          </a:p>
          <a:p>
            <a:endParaRPr lang="it-IT" sz="1600" dirty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endParaRPr lang="it-IT" sz="1600" dirty="0" smtClean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                                            anno accademico </a:t>
            </a:r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Myriad Pro" pitchFamily="34" charset="0"/>
              </a:rPr>
              <a:t>20XX/ 20XX</a:t>
            </a:r>
            <a:endParaRPr lang="it-IT" sz="1600" dirty="0">
              <a:solidFill>
                <a:schemeClr val="accent5">
                  <a:lumMod val="50000"/>
                </a:schemeClr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4900" dirty="0" smtClean="0"/>
              <a:t/>
            </a:r>
            <a:br>
              <a:rPr lang="it-IT" sz="4900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</Words>
  <Application>Microsoft Macintosh PowerPoint</Application>
  <PresentationFormat>Presentazione su schermo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Emanuela Criber</dc:creator>
  <cp:lastModifiedBy>Luca Cicchitti</cp:lastModifiedBy>
  <cp:revision>50</cp:revision>
  <dcterms:created xsi:type="dcterms:W3CDTF">2016-10-25T10:14:37Z</dcterms:created>
  <dcterms:modified xsi:type="dcterms:W3CDTF">2018-09-24T12:59:32Z</dcterms:modified>
</cp:coreProperties>
</file>